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1536" r:id="rId16"/>
    <p:sldId id="1538" r:id="rId17"/>
    <p:sldId id="1539" r:id="rId18"/>
    <p:sldId id="1540" r:id="rId19"/>
    <p:sldId id="1541" r:id="rId20"/>
    <p:sldId id="1542" r:id="rId21"/>
    <p:sldId id="1543" r:id="rId22"/>
    <p:sldId id="1544" r:id="rId23"/>
    <p:sldId id="1585" r:id="rId24"/>
    <p:sldId id="1583" r:id="rId25"/>
    <p:sldId id="316" r:id="rId26"/>
    <p:sldId id="1588" r:id="rId27"/>
    <p:sldId id="1589" r:id="rId28"/>
    <p:sldId id="1586" r:id="rId29"/>
    <p:sldId id="1587" r:id="rId30"/>
    <p:sldId id="1529" r:id="rId31"/>
    <p:sldId id="1530" r:id="rId32"/>
    <p:sldId id="1527" r:id="rId33"/>
    <p:sldId id="1528" r:id="rId34"/>
    <p:sldId id="153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1"/>
    <p:restoredTop sz="77415"/>
  </p:normalViewPr>
  <p:slideViewPr>
    <p:cSldViewPr snapToGrid="0" snapToObjects="1">
      <p:cViewPr varScale="1">
        <p:scale>
          <a:sx n="93" d="100"/>
          <a:sy n="93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26/10/22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6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7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7" y="907165"/>
            <a:ext cx="11266086" cy="5043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65A7-AC59-C71C-B947-6D78131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48" y="0"/>
            <a:ext cx="8709504" cy="66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6096001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AI is amazing at depixelating images - but it also highlights the  problem of data bias - Heidelberg Laureate Forum - SciLogs -  Wissenschaftsblogs">
            <a:extLst>
              <a:ext uri="{FF2B5EF4-FFF2-40B4-BE49-F238E27FC236}">
                <a16:creationId xmlns:a16="http://schemas.microsoft.com/office/drawing/2014/main" id="{B8151047-136E-B215-5083-5CFD52EE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17412"/>
            <a:ext cx="9594849" cy="5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2BAF1-2A0C-A436-5A27-0F9F866BBD05}"/>
              </a:ext>
            </a:extLst>
          </p:cNvPr>
          <p:cNvSpPr/>
          <p:nvPr/>
        </p:nvSpPr>
        <p:spPr>
          <a:xfrm>
            <a:off x="6068289" y="1050263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02DBE-61D9-B1B1-2750-374B14D9F6B6}"/>
              </a:ext>
            </a:extLst>
          </p:cNvPr>
          <p:cNvSpPr txBox="1"/>
          <p:nvPr/>
        </p:nvSpPr>
        <p:spPr>
          <a:xfrm>
            <a:off x="2391716" y="2875002"/>
            <a:ext cx="74085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6600" dirty="0"/>
              <a:t>Algunos problemas...</a:t>
            </a:r>
          </a:p>
        </p:txBody>
      </p:sp>
    </p:spTree>
    <p:extLst>
      <p:ext uri="{BB962C8B-B14F-4D97-AF65-F5344CB8AC3E}">
        <p14:creationId xmlns:p14="http://schemas.microsoft.com/office/powerpoint/2010/main" val="69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 machine learning tool that turns Obama white can (and can't) tell us  about AI bias - The Verge">
            <a:extLst>
              <a:ext uri="{FF2B5EF4-FFF2-40B4-BE49-F238E27FC236}">
                <a16:creationId xmlns:a16="http://schemas.microsoft.com/office/drawing/2014/main" id="{04B9ADA9-CEA4-56B2-A35E-B96D1F1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28750"/>
            <a:ext cx="11811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EEC3B-AA08-4FBC-931C-5F8D721BA371}"/>
              </a:ext>
            </a:extLst>
          </p:cNvPr>
          <p:cNvSpPr/>
          <p:nvPr/>
        </p:nvSpPr>
        <p:spPr>
          <a:xfrm>
            <a:off x="8049492" y="1133392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0FA2D-C1B3-E41D-D08D-EEF5A80EEE9B}"/>
              </a:ext>
            </a:extLst>
          </p:cNvPr>
          <p:cNvSpPr/>
          <p:nvPr/>
        </p:nvSpPr>
        <p:spPr>
          <a:xfrm rot="10800000">
            <a:off x="-5853737" y="939427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of a White Barack Obama Is AI's Racial Bias Problem In a Nutshell">
            <a:extLst>
              <a:ext uri="{FF2B5EF4-FFF2-40B4-BE49-F238E27FC236}">
                <a16:creationId xmlns:a16="http://schemas.microsoft.com/office/drawing/2014/main" id="{4219F8CA-290D-69FA-680D-61913FA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8DC4F-EF46-F138-4D51-277D3CF8FB67}"/>
              </a:ext>
            </a:extLst>
          </p:cNvPr>
          <p:cNvSpPr/>
          <p:nvPr/>
        </p:nvSpPr>
        <p:spPr>
          <a:xfrm>
            <a:off x="6054435" y="468373"/>
            <a:ext cx="9973733" cy="58631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rack Obama - Presidency, Education &amp; Mother - Biography">
            <a:extLst>
              <a:ext uri="{FF2B5EF4-FFF2-40B4-BE49-F238E27FC236}">
                <a16:creationId xmlns:a16="http://schemas.microsoft.com/office/drawing/2014/main" id="{28C58C2B-2780-0064-7E66-1C92DC96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1992" r="4184" b="29405"/>
          <a:stretch/>
        </p:blipFill>
        <p:spPr bwMode="auto">
          <a:xfrm>
            <a:off x="1246909" y="1094510"/>
            <a:ext cx="4807526" cy="477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BE1590-3A1A-AADA-E8D3-355FF3A6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56" y="117763"/>
            <a:ext cx="9395082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27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9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6F1C135-BA7C-BB43-88F3-390FC1A80413}"/>
              </a:ext>
            </a:extLst>
          </p:cNvPr>
          <p:cNvGrpSpPr/>
          <p:nvPr/>
        </p:nvGrpSpPr>
        <p:grpSpPr>
          <a:xfrm>
            <a:off x="2819674" y="3866154"/>
            <a:ext cx="2642696" cy="2888288"/>
            <a:chOff x="2511309" y="3784346"/>
            <a:chExt cx="2642696" cy="28882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8AC615-BFB8-1B4D-A4DF-E53D8B712E3C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74272E-81AF-CD4A-B6EE-06A207CE2E1D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D63A76-87BD-604C-8EE5-E069E8E5BF30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2044AD-EABC-6A46-9652-1ACEEF5668AB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5F42ADD-7B52-2F4B-A9FE-5D5BB11D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76" y="69851"/>
            <a:ext cx="4157989" cy="41579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8CF526D-4442-3147-A131-E971111F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76" y="219851"/>
            <a:ext cx="4157989" cy="41579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379E44-121A-2145-B877-FB388B6B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376" y="369851"/>
            <a:ext cx="4157989" cy="41579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02BC7E-6EE0-C841-8774-E9E0E981F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376" y="519851"/>
            <a:ext cx="4157989" cy="415798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ABF0978-01B5-964B-8CD9-C426CCA8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376" y="669851"/>
            <a:ext cx="4157989" cy="415798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1FEE59-B1F6-F346-B1BA-F302EF0FB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376" y="819851"/>
            <a:ext cx="4157989" cy="41579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8835863-6CEF-A94D-91F0-25C012192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376" y="969851"/>
            <a:ext cx="4157989" cy="41579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FF7D17C-F666-984F-8C48-0D18A68BF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376" y="1119851"/>
            <a:ext cx="4157989" cy="41579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47A5715-0967-4640-80BA-208DA039C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376" y="1269851"/>
            <a:ext cx="4157989" cy="415798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F0CB2B8-F71E-7440-B5A9-4B5DD47B2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376" y="1419851"/>
            <a:ext cx="4157989" cy="41579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5CC47F-7D04-4445-8AD3-D8C88997C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376" y="1569851"/>
            <a:ext cx="4157989" cy="41579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47501B2-20B4-A146-802E-BE84730A01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3376" y="1719851"/>
            <a:ext cx="4157989" cy="415798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E66351D-03B5-DE4A-A5E5-BD18203E47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3376" y="1869851"/>
            <a:ext cx="4157989" cy="41579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3547404-984D-B841-9187-7FEBBFD7E8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3376" y="2019851"/>
            <a:ext cx="4157989" cy="415798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EBB5B64-0CC4-2D4C-941F-AAC80CF1AD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3376" y="2169851"/>
            <a:ext cx="4157989" cy="41579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135C55-32C9-2C46-AB6A-2BE61711FB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3376" y="2319851"/>
            <a:ext cx="4157989" cy="415798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D320088-5AA3-E940-95D1-D8FEAA05C5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3376" y="2469851"/>
            <a:ext cx="4157989" cy="4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461</Words>
  <Application>Microsoft Macintosh PowerPoint</Application>
  <PresentationFormat>Widescreen</PresentationFormat>
  <Paragraphs>91</Paragraphs>
  <Slides>34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23</cp:revision>
  <dcterms:created xsi:type="dcterms:W3CDTF">2017-05-04T14:21:42Z</dcterms:created>
  <dcterms:modified xsi:type="dcterms:W3CDTF">2022-10-26T14:25:30Z</dcterms:modified>
</cp:coreProperties>
</file>